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CA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6C65852-33C3-1848-8368-F547589F662B}" type="datetimeFigureOut">
              <a:rPr lang="en-US" smtClean="0"/>
              <a:t>15-01-05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A9068658-1E2C-8C4A-997F-373B167DFA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comparaisons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comparatif</a:t>
            </a:r>
            <a:r>
              <a:rPr lang="en-US" dirty="0" smtClean="0"/>
              <a:t> et le </a:t>
            </a:r>
            <a:r>
              <a:rPr lang="en-US" dirty="0" err="1" smtClean="0"/>
              <a:t>superlatif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401007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en-US" dirty="0" err="1" smtClean="0"/>
              <a:t>être</a:t>
            </a:r>
            <a:r>
              <a:rPr lang="en-US" dirty="0" smtClean="0"/>
              <a:t> </a:t>
            </a:r>
            <a:r>
              <a:rPr lang="en-US" dirty="0" err="1" smtClean="0"/>
              <a:t>comique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Content Placeholder 5" descr="o-JIMMY-FALLON-facebook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4" r="27914"/>
          <a:stretch>
            <a:fillRect/>
          </a:stretch>
        </p:blipFill>
        <p:spPr/>
      </p:pic>
      <p:pic>
        <p:nvPicPr>
          <p:cNvPr id="8" name="Content Placeholder 7" descr="amy-poehler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535" b="-57535"/>
          <a:stretch>
            <a:fillRect/>
          </a:stretch>
        </p:blipFill>
        <p:spPr>
          <a:xfrm>
            <a:off x="4400550" y="756841"/>
            <a:ext cx="4743450" cy="5369322"/>
          </a:xfrm>
        </p:spPr>
      </p:pic>
    </p:spTree>
    <p:extLst>
      <p:ext uri="{BB962C8B-B14F-4D97-AF65-F5344CB8AC3E}">
        <p14:creationId xmlns:p14="http://schemas.microsoft.com/office/powerpoint/2010/main" val="187016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*lire </a:t>
            </a:r>
            <a:r>
              <a:rPr lang="en-US" dirty="0" err="1" smtClean="0"/>
              <a:t>lentement</a:t>
            </a:r>
            <a:r>
              <a:rPr lang="en-US" dirty="0" smtClean="0"/>
              <a:t>*</a:t>
            </a:r>
            <a:endParaRPr lang="en-US" dirty="0"/>
          </a:p>
        </p:txBody>
      </p:sp>
      <p:pic>
        <p:nvPicPr>
          <p:cNvPr id="5" name="Content Placeholder 4" descr="College-Student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1" r="20691"/>
          <a:stretch>
            <a:fillRect/>
          </a:stretch>
        </p:blipFill>
        <p:spPr/>
      </p:pic>
      <p:pic>
        <p:nvPicPr>
          <p:cNvPr id="6" name="Content Placeholder 5" descr="Reading_Kids-420x03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200" b="-35200"/>
          <a:stretch>
            <a:fillRect/>
          </a:stretch>
        </p:blipFill>
        <p:spPr>
          <a:xfrm>
            <a:off x="4399878" y="1985963"/>
            <a:ext cx="4464364" cy="5053412"/>
          </a:xfrm>
        </p:spPr>
      </p:pic>
    </p:spTree>
    <p:extLst>
      <p:ext uri="{BB962C8B-B14F-4D97-AF65-F5344CB8AC3E}">
        <p14:creationId xmlns:p14="http://schemas.microsoft.com/office/powerpoint/2010/main" val="1249171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en-US" dirty="0" err="1" smtClean="0"/>
              <a:t>jouer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*</a:t>
            </a:r>
            <a:endParaRPr lang="en-US" dirty="0"/>
          </a:p>
        </p:txBody>
      </p:sp>
      <p:pic>
        <p:nvPicPr>
          <p:cNvPr id="5" name="Content Placeholder 4" descr="tiger-woods-is-a-hardcore-golf-nerd-who-is-obsessed-with-the-game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0" r="16880"/>
          <a:stretch>
            <a:fillRect/>
          </a:stretch>
        </p:blipFill>
        <p:spPr/>
      </p:pic>
      <p:pic>
        <p:nvPicPr>
          <p:cNvPr id="6" name="Content Placeholder 5" descr="rory-mcilroy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1" r="205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5363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0"/>
            <a:ext cx="7556313" cy="1116106"/>
          </a:xfrm>
        </p:spPr>
        <p:txBody>
          <a:bodyPr/>
          <a:lstStyle/>
          <a:p>
            <a:pPr algn="ctr"/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trois</a:t>
            </a:r>
            <a:r>
              <a:rPr lang="en-US" dirty="0" smtClean="0"/>
              <a:t> types </a:t>
            </a:r>
            <a:r>
              <a:rPr lang="en-US" dirty="0" err="1" smtClean="0"/>
              <a:t>d’animaux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*</a:t>
            </a:r>
            <a:r>
              <a:rPr lang="en-US" dirty="0" err="1" smtClean="0"/>
              <a:t>être</a:t>
            </a:r>
            <a:r>
              <a:rPr lang="en-US" dirty="0" smtClean="0"/>
              <a:t> bon*</a:t>
            </a:r>
            <a:endParaRPr lang="en-US" dirty="0"/>
          </a:p>
        </p:txBody>
      </p:sp>
      <p:pic>
        <p:nvPicPr>
          <p:cNvPr id="5" name="Content Placeholder 4" descr="Dog-Wallpaper-pack1-18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617" b="-50617"/>
          <a:stretch>
            <a:fillRect/>
          </a:stretch>
        </p:blipFill>
        <p:spPr>
          <a:xfrm>
            <a:off x="498474" y="728480"/>
            <a:ext cx="3657600" cy="4140200"/>
          </a:xfrm>
        </p:spPr>
      </p:pic>
      <p:pic>
        <p:nvPicPr>
          <p:cNvPr id="6" name="Content Placeholder 5" descr="Cat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63" b="-25463"/>
          <a:stretch>
            <a:fillRect/>
          </a:stretch>
        </p:blipFill>
        <p:spPr>
          <a:xfrm>
            <a:off x="4539488" y="1068000"/>
            <a:ext cx="3657600" cy="4140200"/>
          </a:xfrm>
        </p:spPr>
      </p:pic>
      <p:pic>
        <p:nvPicPr>
          <p:cNvPr id="7" name="Picture 6" descr="birds-of-paradi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297" y="4196749"/>
            <a:ext cx="3599688" cy="239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39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*chanter fort*</a:t>
            </a:r>
            <a:endParaRPr lang="en-US" dirty="0"/>
          </a:p>
        </p:txBody>
      </p:sp>
      <p:pic>
        <p:nvPicPr>
          <p:cNvPr id="5" name="Content Placeholder 4" descr="celinedion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962" b="-34962"/>
          <a:stretch>
            <a:fillRect/>
          </a:stretch>
        </p:blipFill>
        <p:spPr>
          <a:xfrm>
            <a:off x="96125" y="866803"/>
            <a:ext cx="3657600" cy="4140200"/>
          </a:xfrm>
        </p:spPr>
      </p:pic>
      <p:pic>
        <p:nvPicPr>
          <p:cNvPr id="6" name="Content Placeholder 5" descr="Lilly_Bellas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08" r="-18908"/>
          <a:stretch>
            <a:fillRect/>
          </a:stretch>
        </p:blipFill>
        <p:spPr>
          <a:xfrm>
            <a:off x="3268272" y="1696741"/>
            <a:ext cx="3657600" cy="4140200"/>
          </a:xfrm>
        </p:spPr>
      </p:pic>
      <p:pic>
        <p:nvPicPr>
          <p:cNvPr id="7" name="Picture 6" descr="carrieunderwood300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161" y="2965897"/>
            <a:ext cx="2374931" cy="316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627434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Top-most-famous-black-female-athletes-featured-300x206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423" b="-32423"/>
          <a:stretch>
            <a:fillRect/>
          </a:stretch>
        </p:blipFill>
        <p:spPr>
          <a:xfrm>
            <a:off x="498518" y="840949"/>
            <a:ext cx="4669146" cy="5285214"/>
          </a:xfrm>
        </p:spPr>
      </p:pic>
      <p:pic>
        <p:nvPicPr>
          <p:cNvPr id="6" name="Content Placeholder 5" descr="highest-paid-female-athletes-1766986816-aug-11-2012-1-600x400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896" b="-34896"/>
          <a:stretch>
            <a:fillRect/>
          </a:stretch>
        </p:blipFill>
        <p:spPr>
          <a:xfrm>
            <a:off x="4399877" y="1985963"/>
            <a:ext cx="4476937" cy="5067644"/>
          </a:xfrm>
        </p:spPr>
      </p:pic>
    </p:spTree>
    <p:extLst>
      <p:ext uri="{BB962C8B-B14F-4D97-AF65-F5344CB8AC3E}">
        <p14:creationId xmlns:p14="http://schemas.microsoft.com/office/powerpoint/2010/main" val="238577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Comparer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trois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Channing_Tatum.jpe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89" r="-10589"/>
          <a:stretch>
            <a:fillRect/>
          </a:stretch>
        </p:blipFill>
        <p:spPr>
          <a:xfrm>
            <a:off x="-180445" y="1117601"/>
            <a:ext cx="3657600" cy="4140200"/>
          </a:xfrm>
        </p:spPr>
      </p:pic>
      <p:pic>
        <p:nvPicPr>
          <p:cNvPr id="6" name="Content Placeholder 5" descr="Johnny-Depp-smile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21" r="-3021"/>
          <a:stretch>
            <a:fillRect/>
          </a:stretch>
        </p:blipFill>
        <p:spPr>
          <a:xfrm>
            <a:off x="5410199" y="2627280"/>
            <a:ext cx="3657600" cy="4140200"/>
          </a:xfrm>
        </p:spPr>
      </p:pic>
      <p:pic>
        <p:nvPicPr>
          <p:cNvPr id="7" name="Picture 6" descr="120404\288504-120215-ryan-gosling.blocks_desktop_mediu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998" y="3508378"/>
            <a:ext cx="3324942" cy="287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469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27</TotalTime>
  <Words>43</Words>
  <Application>Microsoft Macintosh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Les comparaisons</vt:lpstr>
      <vt:lpstr>Comparer ces deux personnes. *être comique </vt:lpstr>
      <vt:lpstr>Comparer ces deux personnes. *lire lentement*</vt:lpstr>
      <vt:lpstr>Comparer ces deux personnes. *jouer bien*</vt:lpstr>
      <vt:lpstr>Comparer ces trois types d’animaux. *être bon*</vt:lpstr>
      <vt:lpstr>Comparer ces trois personnes. *chanter fort*</vt:lpstr>
      <vt:lpstr>Comparer ces deux personnes.</vt:lpstr>
      <vt:lpstr>Comparer ces trois personnes.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comparaisons</dc:title>
  <dc:creator>Sarah</dc:creator>
  <cp:lastModifiedBy>Sarah</cp:lastModifiedBy>
  <cp:revision>5</cp:revision>
  <dcterms:created xsi:type="dcterms:W3CDTF">2015-01-06T04:01:21Z</dcterms:created>
  <dcterms:modified xsi:type="dcterms:W3CDTF">2015-01-06T04:28:21Z</dcterms:modified>
</cp:coreProperties>
</file>